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8"/>
  </p:notesMasterIdLst>
  <p:sldIdLst>
    <p:sldId id="256" r:id="rId2"/>
    <p:sldId id="258" r:id="rId3"/>
    <p:sldId id="257" r:id="rId4"/>
    <p:sldId id="274" r:id="rId5"/>
    <p:sldId id="264" r:id="rId6"/>
    <p:sldId id="277" r:id="rId7"/>
  </p:sldIdLst>
  <p:sldSz cx="9144000" cy="5143500" type="screen16x9"/>
  <p:notesSz cx="6858000" cy="9144000"/>
  <p:embeddedFontLst>
    <p:embeddedFont>
      <p:font typeface="Galindo" panose="020B0604020202020204" charset="0"/>
      <p:regular r:id="rId9"/>
    </p:embeddedFont>
    <p:embeddedFont>
      <p:font typeface="Syne" panose="020B0604020202020204" charset="0"/>
      <p:regular r:id="rId10"/>
      <p:bold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01D30C3-EC7C-47EA-A3F1-186B1D0C18A0}">
  <a:tblStyle styleId="{D01D30C3-EC7C-47EA-A3F1-186B1D0C18A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10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3f9ab8a2d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3f9ab8a2d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3eeaa83f32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3eeaa83f32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3eeaa83f3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3eeaa83f3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3fdcfea5f2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13fdcfea5f2_0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3eeaa83f32_0_176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3eeaa83f32_0_176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13fdcfea5f2_0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13fdcfea5f2_0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6214" t="52278" r="1847"/>
          <a:stretch/>
        </p:blipFill>
        <p:spPr>
          <a:xfrm>
            <a:off x="81400" y="0"/>
            <a:ext cx="6396402" cy="129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r="40915" b="4933"/>
          <a:stretch/>
        </p:blipFill>
        <p:spPr>
          <a:xfrm>
            <a:off x="7785650" y="1196475"/>
            <a:ext cx="1358351" cy="3947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 rotWithShape="1">
          <a:blip r:embed="rId4">
            <a:alphaModFix/>
          </a:blip>
          <a:srcRect r="5186" b="6076"/>
          <a:stretch/>
        </p:blipFill>
        <p:spPr>
          <a:xfrm flipH="1">
            <a:off x="-1" y="2110625"/>
            <a:ext cx="3413350" cy="303287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640250" y="1409475"/>
            <a:ext cx="5863500" cy="17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100">
                <a:latin typeface="Galindo"/>
                <a:ea typeface="Galindo"/>
                <a:cs typeface="Galindo"/>
                <a:sym typeface="Galind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640250" y="3389638"/>
            <a:ext cx="5863500" cy="4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7"/>
          <p:cNvPicPr preferRelativeResize="0"/>
          <p:nvPr/>
        </p:nvPicPr>
        <p:blipFill rotWithShape="1">
          <a:blip r:embed="rId2">
            <a:alphaModFix/>
          </a:blip>
          <a:srcRect l="8332" t="7314" b="11325"/>
          <a:stretch/>
        </p:blipFill>
        <p:spPr>
          <a:xfrm>
            <a:off x="0" y="0"/>
            <a:ext cx="1948725" cy="3019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7"/>
          <p:cNvPicPr preferRelativeResize="0"/>
          <p:nvPr/>
        </p:nvPicPr>
        <p:blipFill rotWithShape="1">
          <a:blip r:embed="rId3">
            <a:alphaModFix/>
          </a:blip>
          <a:srcRect l="14324" t="40011"/>
          <a:stretch/>
        </p:blipFill>
        <p:spPr>
          <a:xfrm rot="10800000">
            <a:off x="6274625" y="3478402"/>
            <a:ext cx="2869375" cy="1665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7"/>
          <p:cNvPicPr preferRelativeResize="0"/>
          <p:nvPr/>
        </p:nvPicPr>
        <p:blipFill rotWithShape="1">
          <a:blip r:embed="rId4">
            <a:alphaModFix/>
          </a:blip>
          <a:srcRect r="5231" b="5374"/>
          <a:stretch/>
        </p:blipFill>
        <p:spPr>
          <a:xfrm rot="10800000" flipH="1">
            <a:off x="6355275" y="-2"/>
            <a:ext cx="2788726" cy="2497677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847617" y="1422893"/>
            <a:ext cx="2727300" cy="110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ubTitle" idx="1"/>
          </p:nvPr>
        </p:nvSpPr>
        <p:spPr>
          <a:xfrm>
            <a:off x="4847625" y="2532607"/>
            <a:ext cx="2727300" cy="11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3"/>
          <p:cNvPicPr preferRelativeResize="0"/>
          <p:nvPr/>
        </p:nvPicPr>
        <p:blipFill rotWithShape="1">
          <a:blip r:embed="rId2">
            <a:alphaModFix/>
          </a:blip>
          <a:srcRect l="11418" t="6730" b="3414"/>
          <a:stretch/>
        </p:blipFill>
        <p:spPr>
          <a:xfrm rot="-5400000">
            <a:off x="6625738" y="2625238"/>
            <a:ext cx="1861524" cy="3174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3"/>
          <p:cNvPicPr preferRelativeResize="0"/>
          <p:nvPr/>
        </p:nvPicPr>
        <p:blipFill rotWithShape="1">
          <a:blip r:embed="rId3">
            <a:alphaModFix/>
          </a:blip>
          <a:srcRect l="57103" t="4082" b="8121"/>
          <a:stretch/>
        </p:blipFill>
        <p:spPr>
          <a:xfrm>
            <a:off x="0" y="0"/>
            <a:ext cx="62087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3"/>
          <p:cNvPicPr preferRelativeResize="0"/>
          <p:nvPr/>
        </p:nvPicPr>
        <p:blipFill rotWithShape="1">
          <a:blip r:embed="rId4">
            <a:alphaModFix/>
          </a:blip>
          <a:srcRect r="18864" b="5891"/>
          <a:stretch/>
        </p:blipFill>
        <p:spPr>
          <a:xfrm rot="-5400000">
            <a:off x="6820388" y="-543211"/>
            <a:ext cx="1780399" cy="286682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714175" y="445025"/>
            <a:ext cx="77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2" hasCustomPrompt="1"/>
          </p:nvPr>
        </p:nvSpPr>
        <p:spPr>
          <a:xfrm>
            <a:off x="1040031" y="1579575"/>
            <a:ext cx="928800" cy="7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1"/>
          </p:nvPr>
        </p:nvSpPr>
        <p:spPr>
          <a:xfrm>
            <a:off x="2089206" y="1847713"/>
            <a:ext cx="22011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3"/>
          </p:nvPr>
        </p:nvSpPr>
        <p:spPr>
          <a:xfrm>
            <a:off x="2089206" y="1412538"/>
            <a:ext cx="2201100" cy="5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Galindo"/>
              <a:buNone/>
              <a:defRPr sz="2200">
                <a:solidFill>
                  <a:schemeClr val="dk1"/>
                </a:solidFill>
                <a:latin typeface="Galindo"/>
                <a:ea typeface="Galindo"/>
                <a:cs typeface="Galindo"/>
                <a:sym typeface="Galind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4" hasCustomPrompt="1"/>
          </p:nvPr>
        </p:nvSpPr>
        <p:spPr>
          <a:xfrm>
            <a:off x="4897856" y="1579575"/>
            <a:ext cx="928800" cy="7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5"/>
          </p:nvPr>
        </p:nvSpPr>
        <p:spPr>
          <a:xfrm>
            <a:off x="5947031" y="1847713"/>
            <a:ext cx="22011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6"/>
          </p:nvPr>
        </p:nvSpPr>
        <p:spPr>
          <a:xfrm>
            <a:off x="5947031" y="1412463"/>
            <a:ext cx="2201100" cy="5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Galindo"/>
              <a:buNone/>
              <a:defRPr sz="2200">
                <a:solidFill>
                  <a:schemeClr val="dk1"/>
                </a:solidFill>
                <a:latin typeface="Galindo"/>
                <a:ea typeface="Galindo"/>
                <a:cs typeface="Galindo"/>
                <a:sym typeface="Galind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7" hasCustomPrompt="1"/>
          </p:nvPr>
        </p:nvSpPr>
        <p:spPr>
          <a:xfrm>
            <a:off x="1040031" y="3275100"/>
            <a:ext cx="928800" cy="7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8"/>
          </p:nvPr>
        </p:nvSpPr>
        <p:spPr>
          <a:xfrm>
            <a:off x="2089206" y="3543300"/>
            <a:ext cx="22011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9"/>
          </p:nvPr>
        </p:nvSpPr>
        <p:spPr>
          <a:xfrm>
            <a:off x="2089206" y="3116601"/>
            <a:ext cx="2201100" cy="5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Galindo"/>
              <a:buNone/>
              <a:defRPr sz="2200">
                <a:solidFill>
                  <a:schemeClr val="dk1"/>
                </a:solidFill>
                <a:latin typeface="Galindo"/>
                <a:ea typeface="Galindo"/>
                <a:cs typeface="Galindo"/>
                <a:sym typeface="Galind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3" hasCustomPrompt="1"/>
          </p:nvPr>
        </p:nvSpPr>
        <p:spPr>
          <a:xfrm>
            <a:off x="4897856" y="3275100"/>
            <a:ext cx="928800" cy="7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4"/>
          </p:nvPr>
        </p:nvSpPr>
        <p:spPr>
          <a:xfrm>
            <a:off x="5947031" y="3543300"/>
            <a:ext cx="22011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5"/>
          </p:nvPr>
        </p:nvSpPr>
        <p:spPr>
          <a:xfrm>
            <a:off x="5947031" y="3116601"/>
            <a:ext cx="2201100" cy="5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Galindo"/>
              <a:buNone/>
              <a:defRPr sz="2200">
                <a:solidFill>
                  <a:schemeClr val="dk1"/>
                </a:solidFill>
                <a:latin typeface="Galindo"/>
                <a:ea typeface="Galindo"/>
                <a:cs typeface="Galindo"/>
                <a:sym typeface="Galind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0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4"/>
          <p:cNvPicPr preferRelativeResize="0"/>
          <p:nvPr/>
        </p:nvPicPr>
        <p:blipFill rotWithShape="1">
          <a:blip r:embed="rId2">
            <a:alphaModFix/>
          </a:blip>
          <a:srcRect l="24196" t="37942"/>
          <a:stretch/>
        </p:blipFill>
        <p:spPr>
          <a:xfrm rot="-5400000">
            <a:off x="-1022426" y="3160799"/>
            <a:ext cx="3005127" cy="96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4"/>
          <p:cNvPicPr preferRelativeResize="0"/>
          <p:nvPr/>
        </p:nvPicPr>
        <p:blipFill rotWithShape="1">
          <a:blip r:embed="rId3">
            <a:alphaModFix/>
          </a:blip>
          <a:srcRect l="7859" t="10690"/>
          <a:stretch/>
        </p:blipFill>
        <p:spPr>
          <a:xfrm rot="10800000">
            <a:off x="6825476" y="2906901"/>
            <a:ext cx="2318524" cy="2236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4"/>
          <p:cNvPicPr preferRelativeResize="0"/>
          <p:nvPr/>
        </p:nvPicPr>
        <p:blipFill rotWithShape="1">
          <a:blip r:embed="rId4">
            <a:alphaModFix/>
          </a:blip>
          <a:srcRect l="11418" t="6730" b="3414"/>
          <a:stretch/>
        </p:blipFill>
        <p:spPr>
          <a:xfrm rot="-5400000" flipH="1">
            <a:off x="6625738" y="-656737"/>
            <a:ext cx="1861524" cy="317499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714175" y="445025"/>
            <a:ext cx="77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>
            <a:off x="714175" y="1152475"/>
            <a:ext cx="3858000" cy="34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body" idx="2"/>
          </p:nvPr>
        </p:nvSpPr>
        <p:spPr>
          <a:xfrm>
            <a:off x="4572025" y="1152475"/>
            <a:ext cx="3858000" cy="34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6"/>
          <p:cNvPicPr preferRelativeResize="0"/>
          <p:nvPr/>
        </p:nvPicPr>
        <p:blipFill rotWithShape="1">
          <a:blip r:embed="rId2">
            <a:alphaModFix/>
          </a:blip>
          <a:srcRect l="15196" b="3929"/>
          <a:stretch/>
        </p:blipFill>
        <p:spPr>
          <a:xfrm>
            <a:off x="0" y="1694500"/>
            <a:ext cx="1505951" cy="344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6"/>
          <p:cNvPicPr preferRelativeResize="0"/>
          <p:nvPr/>
        </p:nvPicPr>
        <p:blipFill rotWithShape="1">
          <a:blip r:embed="rId3">
            <a:alphaModFix/>
          </a:blip>
          <a:srcRect b="56553"/>
          <a:stretch/>
        </p:blipFill>
        <p:spPr>
          <a:xfrm rot="10800000" flipH="1">
            <a:off x="5370550" y="0"/>
            <a:ext cx="3124349" cy="112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/>
          <p:cNvPicPr preferRelativeResize="0"/>
          <p:nvPr/>
        </p:nvPicPr>
        <p:blipFill rotWithShape="1">
          <a:blip r:embed="rId4">
            <a:alphaModFix/>
          </a:blip>
          <a:srcRect l="4150" t="3623"/>
          <a:stretch/>
        </p:blipFill>
        <p:spPr>
          <a:xfrm rot="5400000" flipH="1">
            <a:off x="6788986" y="2788486"/>
            <a:ext cx="2624677" cy="208535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 txBox="1">
            <a:spLocks noGrp="1"/>
          </p:cNvSpPr>
          <p:nvPr>
            <p:ph type="title"/>
          </p:nvPr>
        </p:nvSpPr>
        <p:spPr>
          <a:xfrm>
            <a:off x="714175" y="445025"/>
            <a:ext cx="77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subTitle" idx="1"/>
          </p:nvPr>
        </p:nvSpPr>
        <p:spPr>
          <a:xfrm>
            <a:off x="1007288" y="1878950"/>
            <a:ext cx="2283300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subTitle" idx="2"/>
          </p:nvPr>
        </p:nvSpPr>
        <p:spPr>
          <a:xfrm>
            <a:off x="1007738" y="1443650"/>
            <a:ext cx="2282400" cy="5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Galindo"/>
              <a:buNone/>
              <a:defRPr sz="2200">
                <a:solidFill>
                  <a:schemeClr val="dk1"/>
                </a:solidFill>
                <a:latin typeface="Galindo"/>
                <a:ea typeface="Galindo"/>
                <a:cs typeface="Galindo"/>
                <a:sym typeface="Galind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subTitle" idx="3"/>
          </p:nvPr>
        </p:nvSpPr>
        <p:spPr>
          <a:xfrm>
            <a:off x="3430350" y="1878950"/>
            <a:ext cx="2283300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subTitle" idx="4"/>
          </p:nvPr>
        </p:nvSpPr>
        <p:spPr>
          <a:xfrm>
            <a:off x="3430800" y="1443650"/>
            <a:ext cx="2282400" cy="5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Galindo"/>
              <a:buNone/>
              <a:defRPr sz="2200">
                <a:solidFill>
                  <a:schemeClr val="dk1"/>
                </a:solidFill>
                <a:latin typeface="Galindo"/>
                <a:ea typeface="Galindo"/>
                <a:cs typeface="Galindo"/>
                <a:sym typeface="Galind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subTitle" idx="5"/>
          </p:nvPr>
        </p:nvSpPr>
        <p:spPr>
          <a:xfrm>
            <a:off x="5853414" y="1878950"/>
            <a:ext cx="2283300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subTitle" idx="6"/>
          </p:nvPr>
        </p:nvSpPr>
        <p:spPr>
          <a:xfrm>
            <a:off x="5853864" y="1443650"/>
            <a:ext cx="2282400" cy="5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Galindo"/>
              <a:buNone/>
              <a:defRPr sz="2200">
                <a:solidFill>
                  <a:schemeClr val="dk1"/>
                </a:solidFill>
                <a:latin typeface="Galindo"/>
                <a:ea typeface="Galindo"/>
                <a:cs typeface="Galindo"/>
                <a:sym typeface="Galind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subTitle" idx="7"/>
          </p:nvPr>
        </p:nvSpPr>
        <p:spPr>
          <a:xfrm>
            <a:off x="1007288" y="3473004"/>
            <a:ext cx="2283300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6"/>
          <p:cNvSpPr txBox="1">
            <a:spLocks noGrp="1"/>
          </p:cNvSpPr>
          <p:nvPr>
            <p:ph type="subTitle" idx="8"/>
          </p:nvPr>
        </p:nvSpPr>
        <p:spPr>
          <a:xfrm>
            <a:off x="1007738" y="3037703"/>
            <a:ext cx="2282400" cy="5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Galindo"/>
              <a:buNone/>
              <a:defRPr sz="2200">
                <a:solidFill>
                  <a:schemeClr val="dk1"/>
                </a:solidFill>
                <a:latin typeface="Galindo"/>
                <a:ea typeface="Galindo"/>
                <a:cs typeface="Galindo"/>
                <a:sym typeface="Galind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subTitle" idx="9"/>
          </p:nvPr>
        </p:nvSpPr>
        <p:spPr>
          <a:xfrm>
            <a:off x="3430350" y="3473004"/>
            <a:ext cx="2283300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ubTitle" idx="13"/>
          </p:nvPr>
        </p:nvSpPr>
        <p:spPr>
          <a:xfrm>
            <a:off x="3430800" y="3037703"/>
            <a:ext cx="2282400" cy="5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Galindo"/>
              <a:buNone/>
              <a:defRPr sz="2200">
                <a:solidFill>
                  <a:schemeClr val="dk1"/>
                </a:solidFill>
                <a:latin typeface="Galindo"/>
                <a:ea typeface="Galindo"/>
                <a:cs typeface="Galindo"/>
                <a:sym typeface="Galind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subTitle" idx="14"/>
          </p:nvPr>
        </p:nvSpPr>
        <p:spPr>
          <a:xfrm>
            <a:off x="5853414" y="3473004"/>
            <a:ext cx="2283300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6"/>
          <p:cNvSpPr txBox="1">
            <a:spLocks noGrp="1"/>
          </p:cNvSpPr>
          <p:nvPr>
            <p:ph type="subTitle" idx="15"/>
          </p:nvPr>
        </p:nvSpPr>
        <p:spPr>
          <a:xfrm>
            <a:off x="5853864" y="3037703"/>
            <a:ext cx="2282400" cy="5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Galindo"/>
              <a:buNone/>
              <a:defRPr sz="2200">
                <a:solidFill>
                  <a:schemeClr val="dk1"/>
                </a:solidFill>
                <a:latin typeface="Galindo"/>
                <a:ea typeface="Galindo"/>
                <a:cs typeface="Galindo"/>
                <a:sym typeface="Galind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4"/>
          <p:cNvPicPr preferRelativeResize="0"/>
          <p:nvPr/>
        </p:nvPicPr>
        <p:blipFill rotWithShape="1">
          <a:blip r:embed="rId2">
            <a:alphaModFix/>
          </a:blip>
          <a:srcRect l="8332" t="7314" b="11325"/>
          <a:stretch/>
        </p:blipFill>
        <p:spPr>
          <a:xfrm flipH="1">
            <a:off x="7195275" y="0"/>
            <a:ext cx="1948725" cy="3019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4"/>
          <p:cNvPicPr preferRelativeResize="0"/>
          <p:nvPr/>
        </p:nvPicPr>
        <p:blipFill rotWithShape="1">
          <a:blip r:embed="rId3">
            <a:alphaModFix/>
          </a:blip>
          <a:srcRect l="14324" t="40011"/>
          <a:stretch/>
        </p:blipFill>
        <p:spPr>
          <a:xfrm rot="10800000" flipH="1">
            <a:off x="0" y="3478402"/>
            <a:ext cx="2869375" cy="1665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4"/>
          <p:cNvPicPr preferRelativeResize="0"/>
          <p:nvPr/>
        </p:nvPicPr>
        <p:blipFill rotWithShape="1">
          <a:blip r:embed="rId4">
            <a:alphaModFix/>
          </a:blip>
          <a:srcRect r="5231" b="5374"/>
          <a:stretch/>
        </p:blipFill>
        <p:spPr>
          <a:xfrm rot="10800000">
            <a:off x="2" y="-2"/>
            <a:ext cx="2376023" cy="2128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5"/>
          <p:cNvSpPr/>
          <p:nvPr/>
        </p:nvSpPr>
        <p:spPr>
          <a:xfrm flipH="1">
            <a:off x="-706551" y="-332748"/>
            <a:ext cx="2436575" cy="4284250"/>
          </a:xfrm>
          <a:custGeom>
            <a:avLst/>
            <a:gdLst/>
            <a:ahLst/>
            <a:cxnLst/>
            <a:rect l="l" t="t" r="r" b="b"/>
            <a:pathLst>
              <a:path w="97463" h="171370" extrusionOk="0">
                <a:moveTo>
                  <a:pt x="5465" y="10023"/>
                </a:moveTo>
                <a:cubicBezTo>
                  <a:pt x="-7893" y="12516"/>
                  <a:pt x="7534" y="23617"/>
                  <a:pt x="10262" y="27803"/>
                </a:cubicBezTo>
                <a:cubicBezTo>
                  <a:pt x="12990" y="31989"/>
                  <a:pt x="17082" y="32553"/>
                  <a:pt x="21833" y="35140"/>
                </a:cubicBezTo>
                <a:cubicBezTo>
                  <a:pt x="26584" y="37727"/>
                  <a:pt x="33875" y="40832"/>
                  <a:pt x="38767" y="43325"/>
                </a:cubicBezTo>
                <a:cubicBezTo>
                  <a:pt x="43659" y="45818"/>
                  <a:pt x="48222" y="47605"/>
                  <a:pt x="51185" y="50098"/>
                </a:cubicBezTo>
                <a:cubicBezTo>
                  <a:pt x="54148" y="52591"/>
                  <a:pt x="55465" y="55226"/>
                  <a:pt x="56547" y="58283"/>
                </a:cubicBezTo>
                <a:cubicBezTo>
                  <a:pt x="57629" y="61341"/>
                  <a:pt x="56876" y="64727"/>
                  <a:pt x="57676" y="68443"/>
                </a:cubicBezTo>
                <a:cubicBezTo>
                  <a:pt x="58476" y="72159"/>
                  <a:pt x="60922" y="76204"/>
                  <a:pt x="61345" y="80578"/>
                </a:cubicBezTo>
                <a:cubicBezTo>
                  <a:pt x="61768" y="84952"/>
                  <a:pt x="58617" y="90597"/>
                  <a:pt x="60216" y="94689"/>
                </a:cubicBezTo>
                <a:cubicBezTo>
                  <a:pt x="61815" y="98781"/>
                  <a:pt x="68729" y="101322"/>
                  <a:pt x="70940" y="105132"/>
                </a:cubicBezTo>
                <a:cubicBezTo>
                  <a:pt x="73151" y="108942"/>
                  <a:pt x="72351" y="113645"/>
                  <a:pt x="73480" y="117549"/>
                </a:cubicBezTo>
                <a:cubicBezTo>
                  <a:pt x="74609" y="121453"/>
                  <a:pt x="77149" y="123946"/>
                  <a:pt x="77713" y="128556"/>
                </a:cubicBezTo>
                <a:cubicBezTo>
                  <a:pt x="78278" y="133166"/>
                  <a:pt x="74656" y="139280"/>
                  <a:pt x="76867" y="145207"/>
                </a:cubicBezTo>
                <a:cubicBezTo>
                  <a:pt x="79078" y="151134"/>
                  <a:pt x="88720" y="186176"/>
                  <a:pt x="90978" y="164116"/>
                </a:cubicBezTo>
                <a:cubicBezTo>
                  <a:pt x="93236" y="142056"/>
                  <a:pt x="104665" y="38527"/>
                  <a:pt x="90413" y="12845"/>
                </a:cubicBezTo>
                <a:cubicBezTo>
                  <a:pt x="76161" y="-12837"/>
                  <a:pt x="18824" y="7530"/>
                  <a:pt x="5465" y="1002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72" name="Google Shape;172;p25"/>
          <p:cNvSpPr/>
          <p:nvPr/>
        </p:nvSpPr>
        <p:spPr>
          <a:xfrm rot="-9258746" flipH="1">
            <a:off x="8489223" y="2355414"/>
            <a:ext cx="1141097" cy="3635019"/>
          </a:xfrm>
          <a:custGeom>
            <a:avLst/>
            <a:gdLst/>
            <a:ahLst/>
            <a:cxnLst/>
            <a:rect l="l" t="t" r="r" b="b"/>
            <a:pathLst>
              <a:path w="56837" h="181057" extrusionOk="0">
                <a:moveTo>
                  <a:pt x="53554" y="10517"/>
                </a:moveTo>
                <a:cubicBezTo>
                  <a:pt x="52472" y="-14883"/>
                  <a:pt x="49227" y="13386"/>
                  <a:pt x="45934" y="16726"/>
                </a:cubicBezTo>
                <a:cubicBezTo>
                  <a:pt x="42642" y="20066"/>
                  <a:pt x="37374" y="25475"/>
                  <a:pt x="33799" y="30555"/>
                </a:cubicBezTo>
                <a:cubicBezTo>
                  <a:pt x="30224" y="35635"/>
                  <a:pt x="27120" y="40950"/>
                  <a:pt x="24486" y="47206"/>
                </a:cubicBezTo>
                <a:cubicBezTo>
                  <a:pt x="21852" y="53462"/>
                  <a:pt x="20534" y="61411"/>
                  <a:pt x="17994" y="68090"/>
                </a:cubicBezTo>
                <a:cubicBezTo>
                  <a:pt x="15454" y="74769"/>
                  <a:pt x="11269" y="80696"/>
                  <a:pt x="9246" y="87281"/>
                </a:cubicBezTo>
                <a:cubicBezTo>
                  <a:pt x="7224" y="93866"/>
                  <a:pt x="6847" y="102145"/>
                  <a:pt x="5859" y="107601"/>
                </a:cubicBezTo>
                <a:cubicBezTo>
                  <a:pt x="4871" y="113057"/>
                  <a:pt x="3131" y="115315"/>
                  <a:pt x="3319" y="120019"/>
                </a:cubicBezTo>
                <a:cubicBezTo>
                  <a:pt x="3507" y="124723"/>
                  <a:pt x="6659" y="130978"/>
                  <a:pt x="6988" y="135823"/>
                </a:cubicBezTo>
                <a:cubicBezTo>
                  <a:pt x="7317" y="140668"/>
                  <a:pt x="5200" y="145043"/>
                  <a:pt x="5294" y="149088"/>
                </a:cubicBezTo>
                <a:cubicBezTo>
                  <a:pt x="5388" y="153133"/>
                  <a:pt x="8022" y="156850"/>
                  <a:pt x="7552" y="160095"/>
                </a:cubicBezTo>
                <a:cubicBezTo>
                  <a:pt x="7082" y="163341"/>
                  <a:pt x="-5007" y="167056"/>
                  <a:pt x="2472" y="168561"/>
                </a:cubicBezTo>
                <a:cubicBezTo>
                  <a:pt x="9951" y="170066"/>
                  <a:pt x="43912" y="195467"/>
                  <a:pt x="52426" y="169126"/>
                </a:cubicBezTo>
                <a:cubicBezTo>
                  <a:pt x="60940" y="142785"/>
                  <a:pt x="54636" y="35917"/>
                  <a:pt x="53554" y="10517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73" name="Google Shape;173;p25"/>
          <p:cNvSpPr/>
          <p:nvPr/>
        </p:nvSpPr>
        <p:spPr>
          <a:xfrm>
            <a:off x="430610" y="305264"/>
            <a:ext cx="8282780" cy="4532972"/>
          </a:xfrm>
          <a:custGeom>
            <a:avLst/>
            <a:gdLst/>
            <a:ahLst/>
            <a:cxnLst/>
            <a:rect l="l" t="t" r="r" b="b"/>
            <a:pathLst>
              <a:path w="219455" h="108373" extrusionOk="0">
                <a:moveTo>
                  <a:pt x="130573" y="101404"/>
                </a:moveTo>
                <a:cubicBezTo>
                  <a:pt x="146461" y="100415"/>
                  <a:pt x="182690" y="107176"/>
                  <a:pt x="195225" y="102393"/>
                </a:cubicBezTo>
                <a:cubicBezTo>
                  <a:pt x="207760" y="97610"/>
                  <a:pt x="201747" y="81935"/>
                  <a:pt x="205781" y="72705"/>
                </a:cubicBezTo>
                <a:cubicBezTo>
                  <a:pt x="209815" y="63475"/>
                  <a:pt x="219085" y="56798"/>
                  <a:pt x="219431" y="47012"/>
                </a:cubicBezTo>
                <a:cubicBezTo>
                  <a:pt x="219778" y="37227"/>
                  <a:pt x="216402" y="20430"/>
                  <a:pt x="207860" y="13992"/>
                </a:cubicBezTo>
                <a:cubicBezTo>
                  <a:pt x="199318" y="7554"/>
                  <a:pt x="190295" y="10691"/>
                  <a:pt x="168177" y="8382"/>
                </a:cubicBezTo>
                <a:cubicBezTo>
                  <a:pt x="146060" y="6073"/>
                  <a:pt x="99455" y="-1073"/>
                  <a:pt x="75155" y="137"/>
                </a:cubicBezTo>
                <a:cubicBezTo>
                  <a:pt x="50855" y="1347"/>
                  <a:pt x="34174" y="11214"/>
                  <a:pt x="22378" y="15640"/>
                </a:cubicBezTo>
                <a:cubicBezTo>
                  <a:pt x="10582" y="20066"/>
                  <a:pt x="8062" y="22019"/>
                  <a:pt x="4378" y="26692"/>
                </a:cubicBezTo>
                <a:cubicBezTo>
                  <a:pt x="695" y="31365"/>
                  <a:pt x="-634" y="35569"/>
                  <a:pt x="277" y="43678"/>
                </a:cubicBezTo>
                <a:cubicBezTo>
                  <a:pt x="1188" y="51787"/>
                  <a:pt x="7424" y="65064"/>
                  <a:pt x="9843" y="75344"/>
                </a:cubicBezTo>
                <a:cubicBezTo>
                  <a:pt x="12262" y="85625"/>
                  <a:pt x="6930" y="100523"/>
                  <a:pt x="14792" y="105361"/>
                </a:cubicBezTo>
                <a:cubicBezTo>
                  <a:pt x="22654" y="110199"/>
                  <a:pt x="42829" y="103877"/>
                  <a:pt x="57013" y="104372"/>
                </a:cubicBezTo>
                <a:cubicBezTo>
                  <a:pt x="71197" y="104867"/>
                  <a:pt x="87635" y="108825"/>
                  <a:pt x="99895" y="108330"/>
                </a:cubicBezTo>
                <a:cubicBezTo>
                  <a:pt x="112155" y="107835"/>
                  <a:pt x="114685" y="102394"/>
                  <a:pt x="130573" y="1014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6"/>
          <p:cNvPicPr preferRelativeResize="0"/>
          <p:nvPr/>
        </p:nvPicPr>
        <p:blipFill rotWithShape="1">
          <a:blip r:embed="rId2">
            <a:alphaModFix/>
          </a:blip>
          <a:srcRect l="10370" b="2846"/>
          <a:stretch/>
        </p:blipFill>
        <p:spPr>
          <a:xfrm>
            <a:off x="0" y="1619750"/>
            <a:ext cx="1933325" cy="35237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 rotWithShape="1">
          <a:blip r:embed="rId3">
            <a:alphaModFix/>
          </a:blip>
          <a:srcRect l="4141" t="4543"/>
          <a:stretch/>
        </p:blipFill>
        <p:spPr>
          <a:xfrm flipH="1">
            <a:off x="6297177" y="0"/>
            <a:ext cx="2846823" cy="224005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714175" y="445025"/>
            <a:ext cx="77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2363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4175" y="445025"/>
            <a:ext cx="771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alindo"/>
              <a:buNone/>
              <a:defRPr sz="3000">
                <a:solidFill>
                  <a:schemeClr val="dk1"/>
                </a:solidFill>
                <a:latin typeface="Galindo"/>
                <a:ea typeface="Galindo"/>
                <a:cs typeface="Galindo"/>
                <a:sym typeface="Galind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alindo"/>
              <a:buNone/>
              <a:defRPr sz="3000">
                <a:solidFill>
                  <a:schemeClr val="dk1"/>
                </a:solidFill>
                <a:latin typeface="Galindo"/>
                <a:ea typeface="Galindo"/>
                <a:cs typeface="Galindo"/>
                <a:sym typeface="Galind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alindo"/>
              <a:buNone/>
              <a:defRPr sz="3000">
                <a:solidFill>
                  <a:schemeClr val="dk1"/>
                </a:solidFill>
                <a:latin typeface="Galindo"/>
                <a:ea typeface="Galindo"/>
                <a:cs typeface="Galindo"/>
                <a:sym typeface="Galind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alindo"/>
              <a:buNone/>
              <a:defRPr sz="3000">
                <a:solidFill>
                  <a:schemeClr val="dk1"/>
                </a:solidFill>
                <a:latin typeface="Galindo"/>
                <a:ea typeface="Galindo"/>
                <a:cs typeface="Galindo"/>
                <a:sym typeface="Galind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alindo"/>
              <a:buNone/>
              <a:defRPr sz="3000">
                <a:solidFill>
                  <a:schemeClr val="dk1"/>
                </a:solidFill>
                <a:latin typeface="Galindo"/>
                <a:ea typeface="Galindo"/>
                <a:cs typeface="Galindo"/>
                <a:sym typeface="Galind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alindo"/>
              <a:buNone/>
              <a:defRPr sz="3000">
                <a:solidFill>
                  <a:schemeClr val="dk1"/>
                </a:solidFill>
                <a:latin typeface="Galindo"/>
                <a:ea typeface="Galindo"/>
                <a:cs typeface="Galindo"/>
                <a:sym typeface="Galind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alindo"/>
              <a:buNone/>
              <a:defRPr sz="3000">
                <a:solidFill>
                  <a:schemeClr val="dk1"/>
                </a:solidFill>
                <a:latin typeface="Galindo"/>
                <a:ea typeface="Galindo"/>
                <a:cs typeface="Galindo"/>
                <a:sym typeface="Galind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alindo"/>
              <a:buNone/>
              <a:defRPr sz="3000">
                <a:solidFill>
                  <a:schemeClr val="dk1"/>
                </a:solidFill>
                <a:latin typeface="Galindo"/>
                <a:ea typeface="Galindo"/>
                <a:cs typeface="Galindo"/>
                <a:sym typeface="Galind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alindo"/>
              <a:buNone/>
              <a:defRPr sz="3000">
                <a:solidFill>
                  <a:schemeClr val="dk1"/>
                </a:solidFill>
                <a:latin typeface="Galindo"/>
                <a:ea typeface="Galindo"/>
                <a:cs typeface="Galindo"/>
                <a:sym typeface="Galind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4175" y="1152475"/>
            <a:ext cx="7715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yne"/>
              <a:buChar char="●"/>
              <a:defRPr sz="1800"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yne"/>
              <a:buChar char="○"/>
              <a:defRPr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yne"/>
              <a:buChar char="■"/>
              <a:defRPr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yne"/>
              <a:buChar char="●"/>
              <a:defRPr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yne"/>
              <a:buChar char="○"/>
              <a:defRPr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yne"/>
              <a:buChar char="■"/>
              <a:defRPr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yne"/>
              <a:buChar char="●"/>
              <a:defRPr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yne"/>
              <a:buChar char="○"/>
              <a:defRPr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yne"/>
              <a:buChar char="■"/>
              <a:defRPr>
                <a:solidFill>
                  <a:schemeClr val="dk2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8" r:id="rId3"/>
    <p:sldLayoutId id="2147483659" r:id="rId4"/>
    <p:sldLayoutId id="2147483660" r:id="rId5"/>
    <p:sldLayoutId id="2147483662" r:id="rId6"/>
    <p:sldLayoutId id="2147483670" r:id="rId7"/>
    <p:sldLayoutId id="2147483671" r:id="rId8"/>
    <p:sldLayoutId id="2147483675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4B3C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/>
          <p:nvPr/>
        </p:nvSpPr>
        <p:spPr>
          <a:xfrm>
            <a:off x="2193983" y="3252124"/>
            <a:ext cx="4522032" cy="740327"/>
          </a:xfrm>
          <a:custGeom>
            <a:avLst/>
            <a:gdLst/>
            <a:ahLst/>
            <a:cxnLst/>
            <a:rect l="l" t="t" r="r" b="b"/>
            <a:pathLst>
              <a:path w="250806" h="116863" extrusionOk="0">
                <a:moveTo>
                  <a:pt x="132645" y="6981"/>
                </a:moveTo>
                <a:cubicBezTo>
                  <a:pt x="119099" y="7831"/>
                  <a:pt x="111409" y="13598"/>
                  <a:pt x="92677" y="14224"/>
                </a:cubicBezTo>
                <a:cubicBezTo>
                  <a:pt x="73945" y="14850"/>
                  <a:pt x="35676" y="6311"/>
                  <a:pt x="20252" y="10737"/>
                </a:cubicBezTo>
                <a:cubicBezTo>
                  <a:pt x="4828" y="15163"/>
                  <a:pt x="-984" y="29782"/>
                  <a:pt x="134" y="40780"/>
                </a:cubicBezTo>
                <a:cubicBezTo>
                  <a:pt x="1252" y="51778"/>
                  <a:pt x="18777" y="64519"/>
                  <a:pt x="26958" y="76724"/>
                </a:cubicBezTo>
                <a:cubicBezTo>
                  <a:pt x="35139" y="88929"/>
                  <a:pt x="33664" y="108689"/>
                  <a:pt x="49222" y="114009"/>
                </a:cubicBezTo>
                <a:cubicBezTo>
                  <a:pt x="64780" y="119329"/>
                  <a:pt x="97059" y="108197"/>
                  <a:pt x="120306" y="108644"/>
                </a:cubicBezTo>
                <a:cubicBezTo>
                  <a:pt x="143554" y="109091"/>
                  <a:pt x="172032" y="118212"/>
                  <a:pt x="188707" y="116692"/>
                </a:cubicBezTo>
                <a:cubicBezTo>
                  <a:pt x="205383" y="115172"/>
                  <a:pt x="210211" y="108197"/>
                  <a:pt x="220359" y="99524"/>
                </a:cubicBezTo>
                <a:cubicBezTo>
                  <a:pt x="230507" y="90851"/>
                  <a:pt x="245529" y="76187"/>
                  <a:pt x="249597" y="64653"/>
                </a:cubicBezTo>
                <a:cubicBezTo>
                  <a:pt x="253665" y="53119"/>
                  <a:pt x="246289" y="39751"/>
                  <a:pt x="244769" y="30318"/>
                </a:cubicBezTo>
                <a:cubicBezTo>
                  <a:pt x="243249" y="20885"/>
                  <a:pt x="245395" y="13106"/>
                  <a:pt x="240477" y="8054"/>
                </a:cubicBezTo>
                <a:cubicBezTo>
                  <a:pt x="235559" y="3002"/>
                  <a:pt x="226350" y="-172"/>
                  <a:pt x="215263" y="7"/>
                </a:cubicBezTo>
                <a:cubicBezTo>
                  <a:pt x="204176" y="186"/>
                  <a:pt x="187724" y="7965"/>
                  <a:pt x="173954" y="9127"/>
                </a:cubicBezTo>
                <a:cubicBezTo>
                  <a:pt x="160184" y="10289"/>
                  <a:pt x="146191" y="6132"/>
                  <a:pt x="132645" y="698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85" name="Google Shape;185;p29"/>
          <p:cNvSpPr txBox="1">
            <a:spLocks noGrp="1"/>
          </p:cNvSpPr>
          <p:nvPr>
            <p:ph type="ctrTitle"/>
          </p:nvPr>
        </p:nvSpPr>
        <p:spPr>
          <a:xfrm>
            <a:off x="1640250" y="1409475"/>
            <a:ext cx="5863500" cy="17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2"/>
                </a:solidFill>
              </a:rPr>
              <a:t>Игра</a:t>
            </a:r>
            <a:br>
              <a:rPr lang="en-US" dirty="0">
                <a:solidFill>
                  <a:schemeClr val="dk2"/>
                </a:solidFill>
              </a:rPr>
            </a:br>
            <a:r>
              <a:rPr lang="ru-RU" dirty="0">
                <a:solidFill>
                  <a:schemeClr val="dk2"/>
                </a:solidFill>
              </a:rPr>
              <a:t> </a:t>
            </a:r>
            <a:r>
              <a:rPr lang="en" dirty="0">
                <a:solidFill>
                  <a:schemeClr val="dk2"/>
                </a:solidFill>
              </a:rPr>
              <a:t>Twisty Zapper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86" name="Google Shape;186;p29"/>
          <p:cNvSpPr txBox="1">
            <a:spLocks noGrp="1"/>
          </p:cNvSpPr>
          <p:nvPr>
            <p:ph type="subTitle" idx="1"/>
          </p:nvPr>
        </p:nvSpPr>
        <p:spPr>
          <a:xfrm>
            <a:off x="1640250" y="3389638"/>
            <a:ext cx="5863500" cy="4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Проект </a:t>
            </a:r>
            <a:r>
              <a:rPr lang="en-US" dirty="0" err="1"/>
              <a:t>Pygame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F6967B-17B5-4866-939C-2961D08C2354}"/>
              </a:ext>
            </a:extLst>
          </p:cNvPr>
          <p:cNvSpPr txBox="1"/>
          <p:nvPr/>
        </p:nvSpPr>
        <p:spPr>
          <a:xfrm>
            <a:off x="1699333" y="4681835"/>
            <a:ext cx="7444667" cy="461665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chemeClr val="tx2">
                    <a:lumMod val="75000"/>
                  </a:schemeClr>
                </a:solidFill>
              </a:rPr>
              <a:t>Авторы: Кузьмичев Денис, Сапожков Тимофей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>
            <a:spLocks noGrp="1"/>
          </p:cNvSpPr>
          <p:nvPr>
            <p:ph type="title"/>
          </p:nvPr>
        </p:nvSpPr>
        <p:spPr>
          <a:xfrm>
            <a:off x="714175" y="300646"/>
            <a:ext cx="77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dirty="0">
                <a:solidFill>
                  <a:schemeClr val="dk2"/>
                </a:solidFill>
              </a:rPr>
              <a:t>Идеи и задачи проекта</a:t>
            </a:r>
            <a:endParaRPr sz="4000" b="1" dirty="0">
              <a:solidFill>
                <a:schemeClr val="dk2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32330B5-24A4-4D84-BB6F-373D5B3EFD0A}"/>
              </a:ext>
            </a:extLst>
          </p:cNvPr>
          <p:cNvSpPr txBox="1"/>
          <p:nvPr/>
        </p:nvSpPr>
        <p:spPr>
          <a:xfrm>
            <a:off x="1917332" y="1100854"/>
            <a:ext cx="72266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tx1"/>
                </a:solidFill>
                <a:latin typeface="+mn-lt"/>
                <a:ea typeface="Adobe Ming Std L" panose="02020300000000000000" pitchFamily="18" charset="-128"/>
              </a:rPr>
              <a:t>Создать аркадную игру с</a:t>
            </a:r>
            <a:r>
              <a:rPr lang="en-US" sz="2800" dirty="0">
                <a:solidFill>
                  <a:schemeClr val="tx1"/>
                </a:solidFill>
                <a:latin typeface="+mn-lt"/>
                <a:ea typeface="Adobe Ming Std L" panose="02020300000000000000" pitchFamily="18" charset="-128"/>
              </a:rPr>
              <a:t> </a:t>
            </a:r>
            <a:r>
              <a:rPr lang="ru-RU" sz="2800" dirty="0">
                <a:solidFill>
                  <a:schemeClr val="tx1"/>
                </a:solidFill>
                <a:latin typeface="+mn-lt"/>
                <a:ea typeface="Adobe Ming Std L" panose="02020300000000000000" pitchFamily="18" charset="-128"/>
              </a:rPr>
              <a:t>системой</a:t>
            </a:r>
          </a:p>
          <a:p>
            <a:r>
              <a:rPr lang="ru-RU" sz="2800" dirty="0">
                <a:solidFill>
                  <a:schemeClr val="tx1"/>
                </a:solidFill>
                <a:latin typeface="+mn-lt"/>
                <a:ea typeface="Adobe Ming Std L" panose="02020300000000000000" pitchFamily="18" charset="-128"/>
              </a:rPr>
              <a:t>записи статистики пользователя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944BCD8-AA96-4711-BD7C-80C72EFB0D91}"/>
              </a:ext>
            </a:extLst>
          </p:cNvPr>
          <p:cNvSpPr txBox="1"/>
          <p:nvPr/>
        </p:nvSpPr>
        <p:spPr>
          <a:xfrm>
            <a:off x="1917332" y="2441934"/>
            <a:ext cx="64004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tx1"/>
                </a:solidFill>
                <a:latin typeface="+mn-lt"/>
                <a:ea typeface="Adobe Ming Std L" panose="02020300000000000000" pitchFamily="18" charset="-128"/>
              </a:rPr>
              <a:t>Сделать несколько игровых уровней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F1BBDBB-E0FA-410E-943D-B2A1FC7FECCF}"/>
              </a:ext>
            </a:extLst>
          </p:cNvPr>
          <p:cNvSpPr txBox="1"/>
          <p:nvPr/>
        </p:nvSpPr>
        <p:spPr>
          <a:xfrm>
            <a:off x="1917332" y="3352128"/>
            <a:ext cx="670529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tx1"/>
                </a:solidFill>
                <a:latin typeface="+mn-lt"/>
                <a:ea typeface="Adobe Ming Std L" panose="02020300000000000000" pitchFamily="18" charset="-128"/>
              </a:rPr>
              <a:t>Реализовать возможность смены игровых спрайтов пользователем</a:t>
            </a:r>
          </a:p>
        </p:txBody>
      </p:sp>
      <p:sp>
        <p:nvSpPr>
          <p:cNvPr id="43" name="Google Shape;227;p33">
            <a:extLst>
              <a:ext uri="{FF2B5EF4-FFF2-40B4-BE49-F238E27FC236}">
                <a16:creationId xmlns:a16="http://schemas.microsoft.com/office/drawing/2014/main" id="{D7F828C1-BECC-4546-B024-41E5CC1AF6F1}"/>
              </a:ext>
            </a:extLst>
          </p:cNvPr>
          <p:cNvSpPr/>
          <p:nvPr/>
        </p:nvSpPr>
        <p:spPr>
          <a:xfrm>
            <a:off x="870255" y="1139444"/>
            <a:ext cx="1013545" cy="910033"/>
          </a:xfrm>
          <a:custGeom>
            <a:avLst/>
            <a:gdLst/>
            <a:ahLst/>
            <a:cxnLst/>
            <a:rect l="l" t="t" r="r" b="b"/>
            <a:pathLst>
              <a:path w="30184" h="28750" extrusionOk="0">
                <a:moveTo>
                  <a:pt x="12654" y="289"/>
                </a:moveTo>
                <a:cubicBezTo>
                  <a:pt x="9008" y="1084"/>
                  <a:pt x="4005" y="4028"/>
                  <a:pt x="1995" y="7020"/>
                </a:cubicBezTo>
                <a:cubicBezTo>
                  <a:pt x="-15" y="10012"/>
                  <a:pt x="-482" y="14921"/>
                  <a:pt x="593" y="18240"/>
                </a:cubicBezTo>
                <a:cubicBezTo>
                  <a:pt x="1668" y="21559"/>
                  <a:pt x="5081" y="25252"/>
                  <a:pt x="8447" y="26935"/>
                </a:cubicBezTo>
                <a:cubicBezTo>
                  <a:pt x="11813" y="28618"/>
                  <a:pt x="17422" y="29180"/>
                  <a:pt x="20788" y="28338"/>
                </a:cubicBezTo>
                <a:cubicBezTo>
                  <a:pt x="24154" y="27497"/>
                  <a:pt x="27146" y="24738"/>
                  <a:pt x="28642" y="21886"/>
                </a:cubicBezTo>
                <a:cubicBezTo>
                  <a:pt x="30138" y="19034"/>
                  <a:pt x="30559" y="14500"/>
                  <a:pt x="29764" y="11228"/>
                </a:cubicBezTo>
                <a:cubicBezTo>
                  <a:pt x="28969" y="7956"/>
                  <a:pt x="26726" y="4075"/>
                  <a:pt x="23874" y="2252"/>
                </a:cubicBezTo>
                <a:cubicBezTo>
                  <a:pt x="21022" y="429"/>
                  <a:pt x="16301" y="-506"/>
                  <a:pt x="12654" y="28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4" name="Google Shape;227;p33">
            <a:extLst>
              <a:ext uri="{FF2B5EF4-FFF2-40B4-BE49-F238E27FC236}">
                <a16:creationId xmlns:a16="http://schemas.microsoft.com/office/drawing/2014/main" id="{D367600F-CC74-4FC4-A276-F39B6C5FFF00}"/>
              </a:ext>
            </a:extLst>
          </p:cNvPr>
          <p:cNvSpPr/>
          <p:nvPr/>
        </p:nvSpPr>
        <p:spPr>
          <a:xfrm>
            <a:off x="870255" y="2293944"/>
            <a:ext cx="1013545" cy="910033"/>
          </a:xfrm>
          <a:custGeom>
            <a:avLst/>
            <a:gdLst/>
            <a:ahLst/>
            <a:cxnLst/>
            <a:rect l="l" t="t" r="r" b="b"/>
            <a:pathLst>
              <a:path w="30184" h="28750" extrusionOk="0">
                <a:moveTo>
                  <a:pt x="12654" y="289"/>
                </a:moveTo>
                <a:cubicBezTo>
                  <a:pt x="9008" y="1084"/>
                  <a:pt x="4005" y="4028"/>
                  <a:pt x="1995" y="7020"/>
                </a:cubicBezTo>
                <a:cubicBezTo>
                  <a:pt x="-15" y="10012"/>
                  <a:pt x="-482" y="14921"/>
                  <a:pt x="593" y="18240"/>
                </a:cubicBezTo>
                <a:cubicBezTo>
                  <a:pt x="1668" y="21559"/>
                  <a:pt x="5081" y="25252"/>
                  <a:pt x="8447" y="26935"/>
                </a:cubicBezTo>
                <a:cubicBezTo>
                  <a:pt x="11813" y="28618"/>
                  <a:pt x="17422" y="29180"/>
                  <a:pt x="20788" y="28338"/>
                </a:cubicBezTo>
                <a:cubicBezTo>
                  <a:pt x="24154" y="27497"/>
                  <a:pt x="27146" y="24738"/>
                  <a:pt x="28642" y="21886"/>
                </a:cubicBezTo>
                <a:cubicBezTo>
                  <a:pt x="30138" y="19034"/>
                  <a:pt x="30559" y="14500"/>
                  <a:pt x="29764" y="11228"/>
                </a:cubicBezTo>
                <a:cubicBezTo>
                  <a:pt x="28969" y="7956"/>
                  <a:pt x="26726" y="4075"/>
                  <a:pt x="23874" y="2252"/>
                </a:cubicBezTo>
                <a:cubicBezTo>
                  <a:pt x="21022" y="429"/>
                  <a:pt x="16301" y="-506"/>
                  <a:pt x="12654" y="28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5" name="Google Shape;227;p33">
            <a:extLst>
              <a:ext uri="{FF2B5EF4-FFF2-40B4-BE49-F238E27FC236}">
                <a16:creationId xmlns:a16="http://schemas.microsoft.com/office/drawing/2014/main" id="{12CBE462-01B4-40BA-B3CF-0A804CF3A908}"/>
              </a:ext>
            </a:extLst>
          </p:cNvPr>
          <p:cNvSpPr/>
          <p:nvPr/>
        </p:nvSpPr>
        <p:spPr>
          <a:xfrm>
            <a:off x="852925" y="3463395"/>
            <a:ext cx="1013546" cy="910033"/>
          </a:xfrm>
          <a:custGeom>
            <a:avLst/>
            <a:gdLst/>
            <a:ahLst/>
            <a:cxnLst/>
            <a:rect l="l" t="t" r="r" b="b"/>
            <a:pathLst>
              <a:path w="30184" h="28750" extrusionOk="0">
                <a:moveTo>
                  <a:pt x="12654" y="289"/>
                </a:moveTo>
                <a:cubicBezTo>
                  <a:pt x="9008" y="1084"/>
                  <a:pt x="4005" y="4028"/>
                  <a:pt x="1995" y="7020"/>
                </a:cubicBezTo>
                <a:cubicBezTo>
                  <a:pt x="-15" y="10012"/>
                  <a:pt x="-482" y="14921"/>
                  <a:pt x="593" y="18240"/>
                </a:cubicBezTo>
                <a:cubicBezTo>
                  <a:pt x="1668" y="21559"/>
                  <a:pt x="5081" y="25252"/>
                  <a:pt x="8447" y="26935"/>
                </a:cubicBezTo>
                <a:cubicBezTo>
                  <a:pt x="11813" y="28618"/>
                  <a:pt x="17422" y="29180"/>
                  <a:pt x="20788" y="28338"/>
                </a:cubicBezTo>
                <a:cubicBezTo>
                  <a:pt x="24154" y="27497"/>
                  <a:pt x="27146" y="24738"/>
                  <a:pt x="28642" y="21886"/>
                </a:cubicBezTo>
                <a:cubicBezTo>
                  <a:pt x="30138" y="19034"/>
                  <a:pt x="30559" y="14500"/>
                  <a:pt x="29764" y="11228"/>
                </a:cubicBezTo>
                <a:cubicBezTo>
                  <a:pt x="28969" y="7956"/>
                  <a:pt x="26726" y="4075"/>
                  <a:pt x="23874" y="2252"/>
                </a:cubicBezTo>
                <a:cubicBezTo>
                  <a:pt x="21022" y="429"/>
                  <a:pt x="16301" y="-506"/>
                  <a:pt x="12654" y="28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grpSp>
        <p:nvGrpSpPr>
          <p:cNvPr id="50" name="Google Shape;4773;p61">
            <a:extLst>
              <a:ext uri="{FF2B5EF4-FFF2-40B4-BE49-F238E27FC236}">
                <a16:creationId xmlns:a16="http://schemas.microsoft.com/office/drawing/2014/main" id="{CD706780-B3EF-4621-A2E0-641978543451}"/>
              </a:ext>
            </a:extLst>
          </p:cNvPr>
          <p:cNvGrpSpPr/>
          <p:nvPr/>
        </p:nvGrpSpPr>
        <p:grpSpPr>
          <a:xfrm>
            <a:off x="1094401" y="3664504"/>
            <a:ext cx="563735" cy="507813"/>
            <a:chOff x="1492675" y="2027925"/>
            <a:chExt cx="481825" cy="481825"/>
          </a:xfrm>
          <a:solidFill>
            <a:schemeClr val="bg2"/>
          </a:solidFill>
        </p:grpSpPr>
        <p:sp>
          <p:nvSpPr>
            <p:cNvPr id="51" name="Google Shape;4774;p61">
              <a:extLst>
                <a:ext uri="{FF2B5EF4-FFF2-40B4-BE49-F238E27FC236}">
                  <a16:creationId xmlns:a16="http://schemas.microsoft.com/office/drawing/2014/main" id="{EEA46FC2-45FD-46A2-B3AF-0E63A573CEAE}"/>
                </a:ext>
              </a:extLst>
            </p:cNvPr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" name="Google Shape;4775;p61">
              <a:extLst>
                <a:ext uri="{FF2B5EF4-FFF2-40B4-BE49-F238E27FC236}">
                  <a16:creationId xmlns:a16="http://schemas.microsoft.com/office/drawing/2014/main" id="{7BD095E1-D8A9-40EE-B2A1-D0D0239715E4}"/>
                </a:ext>
              </a:extLst>
            </p:cNvPr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" name="Google Shape;4776;p61">
              <a:extLst>
                <a:ext uri="{FF2B5EF4-FFF2-40B4-BE49-F238E27FC236}">
                  <a16:creationId xmlns:a16="http://schemas.microsoft.com/office/drawing/2014/main" id="{C6C92253-30FE-42F4-8FCE-B8BAD9185109}"/>
                </a:ext>
              </a:extLst>
            </p:cNvPr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" name="Google Shape;4777;p61">
              <a:extLst>
                <a:ext uri="{FF2B5EF4-FFF2-40B4-BE49-F238E27FC236}">
                  <a16:creationId xmlns:a16="http://schemas.microsoft.com/office/drawing/2014/main" id="{007276AD-21E8-46DF-B6CA-D0F6E85D32E0}"/>
                </a:ext>
              </a:extLst>
            </p:cNvPr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" name="Google Shape;4778;p61">
              <a:extLst>
                <a:ext uri="{FF2B5EF4-FFF2-40B4-BE49-F238E27FC236}">
                  <a16:creationId xmlns:a16="http://schemas.microsoft.com/office/drawing/2014/main" id="{7B41E820-B666-4655-9372-EC66817E89B8}"/>
                </a:ext>
              </a:extLst>
            </p:cNvPr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6" name="Google Shape;7447;p67">
            <a:extLst>
              <a:ext uri="{FF2B5EF4-FFF2-40B4-BE49-F238E27FC236}">
                <a16:creationId xmlns:a16="http://schemas.microsoft.com/office/drawing/2014/main" id="{AAC1A0CA-810B-459F-97A4-447A63F03DC0}"/>
              </a:ext>
            </a:extLst>
          </p:cNvPr>
          <p:cNvGrpSpPr/>
          <p:nvPr/>
        </p:nvGrpSpPr>
        <p:grpSpPr>
          <a:xfrm>
            <a:off x="1104104" y="1382064"/>
            <a:ext cx="555549" cy="462778"/>
            <a:chOff x="-3030525" y="3973150"/>
            <a:chExt cx="293025" cy="257575"/>
          </a:xfrm>
          <a:solidFill>
            <a:schemeClr val="bg2"/>
          </a:solidFill>
        </p:grpSpPr>
        <p:sp>
          <p:nvSpPr>
            <p:cNvPr id="57" name="Google Shape;7448;p67">
              <a:extLst>
                <a:ext uri="{FF2B5EF4-FFF2-40B4-BE49-F238E27FC236}">
                  <a16:creationId xmlns:a16="http://schemas.microsoft.com/office/drawing/2014/main" id="{A7FFBB0E-328C-4E0A-9C8B-DAD0C62FACCA}"/>
                </a:ext>
              </a:extLst>
            </p:cNvPr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449;p67">
              <a:extLst>
                <a:ext uri="{FF2B5EF4-FFF2-40B4-BE49-F238E27FC236}">
                  <a16:creationId xmlns:a16="http://schemas.microsoft.com/office/drawing/2014/main" id="{681D14A1-D597-4C59-BE3A-ED112D0963D6}"/>
                </a:ext>
              </a:extLst>
            </p:cNvPr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7599;p67">
            <a:extLst>
              <a:ext uri="{FF2B5EF4-FFF2-40B4-BE49-F238E27FC236}">
                <a16:creationId xmlns:a16="http://schemas.microsoft.com/office/drawing/2014/main" id="{25B76DE4-4C60-4C7D-9445-55D2613D5A65}"/>
              </a:ext>
            </a:extLst>
          </p:cNvPr>
          <p:cNvGrpSpPr/>
          <p:nvPr/>
        </p:nvGrpSpPr>
        <p:grpSpPr>
          <a:xfrm>
            <a:off x="1172225" y="2498194"/>
            <a:ext cx="485911" cy="480745"/>
            <a:chOff x="-5251625" y="3272950"/>
            <a:chExt cx="292225" cy="292250"/>
          </a:xfrm>
          <a:solidFill>
            <a:schemeClr val="bg2"/>
          </a:solidFill>
        </p:grpSpPr>
        <p:sp>
          <p:nvSpPr>
            <p:cNvPr id="60" name="Google Shape;7600;p67">
              <a:extLst>
                <a:ext uri="{FF2B5EF4-FFF2-40B4-BE49-F238E27FC236}">
                  <a16:creationId xmlns:a16="http://schemas.microsoft.com/office/drawing/2014/main" id="{DBE70B89-0715-4E1C-ADEF-A8D0D8687A7E}"/>
                </a:ext>
              </a:extLst>
            </p:cNvPr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601;p67">
              <a:extLst>
                <a:ext uri="{FF2B5EF4-FFF2-40B4-BE49-F238E27FC236}">
                  <a16:creationId xmlns:a16="http://schemas.microsoft.com/office/drawing/2014/main" id="{59DF8C28-6E32-4A5C-B549-B683DB815339}"/>
                </a:ext>
              </a:extLst>
            </p:cNvPr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602;p67">
              <a:extLst>
                <a:ext uri="{FF2B5EF4-FFF2-40B4-BE49-F238E27FC236}">
                  <a16:creationId xmlns:a16="http://schemas.microsoft.com/office/drawing/2014/main" id="{8D4AD8EB-2902-4C94-A90D-8598C1E08438}"/>
                </a:ext>
              </a:extLst>
            </p:cNvPr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 txBox="1">
            <a:spLocks noGrp="1"/>
          </p:cNvSpPr>
          <p:nvPr>
            <p:ph type="title"/>
          </p:nvPr>
        </p:nvSpPr>
        <p:spPr>
          <a:xfrm>
            <a:off x="714175" y="445025"/>
            <a:ext cx="77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Что из себя представляет наша игра?</a:t>
            </a:r>
            <a:endParaRPr b="1" dirty="0">
              <a:solidFill>
                <a:schemeClr val="dk2"/>
              </a:solidFill>
            </a:endParaRPr>
          </a:p>
        </p:txBody>
      </p:sp>
      <p:sp>
        <p:nvSpPr>
          <p:cNvPr id="192" name="Google Shape;192;p30"/>
          <p:cNvSpPr txBox="1"/>
          <p:nvPr/>
        </p:nvSpPr>
        <p:spPr>
          <a:xfrm>
            <a:off x="714125" y="983016"/>
            <a:ext cx="7254182" cy="4424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0" i="0" dirty="0">
                <a:solidFill>
                  <a:schemeClr val="bg2"/>
                </a:solidFill>
                <a:effectLst/>
                <a:latin typeface="SB Sans Text"/>
              </a:rPr>
              <a:t>Классическую игру "Змейка", где игрок управляет змеёй, собирающей еду на игровом поле. Цель – набрать максимальное количество очков, избегая столкновений со стенами и собственным хвостом.</a:t>
            </a:r>
            <a:endParaRPr sz="2800" dirty="0">
              <a:solidFill>
                <a:schemeClr val="bg2"/>
              </a:solidFill>
              <a:latin typeface="Galindo" panose="020B0604020202020204" charset="0"/>
              <a:ea typeface="Syne"/>
              <a:cs typeface="Syne"/>
              <a:sym typeface="Syne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058C885-6573-4058-AEFF-0004A93301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0595" y="3625516"/>
            <a:ext cx="5147157" cy="143252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47"/>
          <p:cNvSpPr txBox="1">
            <a:spLocks noGrp="1"/>
          </p:cNvSpPr>
          <p:nvPr>
            <p:ph type="title"/>
          </p:nvPr>
        </p:nvSpPr>
        <p:spPr>
          <a:xfrm>
            <a:off x="4847616" y="1422893"/>
            <a:ext cx="3213541" cy="110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Демонстрация</a:t>
            </a:r>
            <a:r>
              <a:rPr lang="en" dirty="0"/>
              <a:t> </a:t>
            </a:r>
            <a:r>
              <a:rPr lang="ru-RU" b="1" dirty="0">
                <a:solidFill>
                  <a:schemeClr val="dk2"/>
                </a:solidFill>
              </a:rPr>
              <a:t>Продукта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567" name="Google Shape;567;p47"/>
          <p:cNvSpPr txBox="1">
            <a:spLocks noGrp="1"/>
          </p:cNvSpPr>
          <p:nvPr>
            <p:ph type="subTitle" idx="1"/>
          </p:nvPr>
        </p:nvSpPr>
        <p:spPr>
          <a:xfrm>
            <a:off x="4847625" y="2532607"/>
            <a:ext cx="2727300" cy="11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Дальше будет показано видео с игровым процессом нашего продукта.</a:t>
            </a:r>
            <a:endParaRPr dirty="0"/>
          </a:p>
        </p:txBody>
      </p:sp>
      <p:grpSp>
        <p:nvGrpSpPr>
          <p:cNvPr id="568" name="Google Shape;568;p47"/>
          <p:cNvGrpSpPr/>
          <p:nvPr/>
        </p:nvGrpSpPr>
        <p:grpSpPr>
          <a:xfrm>
            <a:off x="1569083" y="1355091"/>
            <a:ext cx="2763081" cy="2433318"/>
            <a:chOff x="4718492" y="1227233"/>
            <a:chExt cx="3053465" cy="2689047"/>
          </a:xfrm>
        </p:grpSpPr>
        <p:sp>
          <p:nvSpPr>
            <p:cNvPr id="569" name="Google Shape;569;p47"/>
            <p:cNvSpPr/>
            <p:nvPr/>
          </p:nvSpPr>
          <p:spPr>
            <a:xfrm>
              <a:off x="4718492" y="1227233"/>
              <a:ext cx="3052602" cy="1923372"/>
            </a:xfrm>
            <a:custGeom>
              <a:avLst/>
              <a:gdLst/>
              <a:ahLst/>
              <a:cxnLst/>
              <a:rect l="l" t="t" r="r" b="b"/>
              <a:pathLst>
                <a:path w="74259" h="46786" extrusionOk="0">
                  <a:moveTo>
                    <a:pt x="1863" y="0"/>
                  </a:moveTo>
                  <a:cubicBezTo>
                    <a:pt x="838" y="0"/>
                    <a:pt x="1" y="837"/>
                    <a:pt x="1" y="1863"/>
                  </a:cubicBezTo>
                  <a:lnTo>
                    <a:pt x="1" y="46786"/>
                  </a:lnTo>
                  <a:lnTo>
                    <a:pt x="74259" y="46786"/>
                  </a:lnTo>
                  <a:lnTo>
                    <a:pt x="74259" y="1863"/>
                  </a:lnTo>
                  <a:cubicBezTo>
                    <a:pt x="74259" y="837"/>
                    <a:pt x="73422" y="0"/>
                    <a:pt x="72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0" name="Google Shape;570;p47"/>
            <p:cNvSpPr/>
            <p:nvPr/>
          </p:nvSpPr>
          <p:spPr>
            <a:xfrm>
              <a:off x="5792801" y="3445687"/>
              <a:ext cx="903173" cy="395725"/>
            </a:xfrm>
            <a:custGeom>
              <a:avLst/>
              <a:gdLst/>
              <a:ahLst/>
              <a:cxnLst/>
              <a:rect l="l" t="t" r="r" b="b"/>
              <a:pathLst>
                <a:path w="21971" h="9626" extrusionOk="0">
                  <a:moveTo>
                    <a:pt x="2365" y="1"/>
                  </a:moveTo>
                  <a:cubicBezTo>
                    <a:pt x="1570" y="3223"/>
                    <a:pt x="795" y="6404"/>
                    <a:pt x="0" y="9626"/>
                  </a:cubicBezTo>
                  <a:lnTo>
                    <a:pt x="21970" y="9626"/>
                  </a:lnTo>
                  <a:cubicBezTo>
                    <a:pt x="21196" y="6404"/>
                    <a:pt x="20401" y="3223"/>
                    <a:pt x="19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1" name="Google Shape;571;p47"/>
            <p:cNvSpPr/>
            <p:nvPr/>
          </p:nvSpPr>
          <p:spPr>
            <a:xfrm>
              <a:off x="5691306" y="3841418"/>
              <a:ext cx="1107847" cy="74861"/>
            </a:xfrm>
            <a:custGeom>
              <a:avLst/>
              <a:gdLst/>
              <a:ahLst/>
              <a:cxnLst/>
              <a:rect l="l" t="t" r="r" b="b"/>
              <a:pathLst>
                <a:path w="26950" h="1821" extrusionOk="0">
                  <a:moveTo>
                    <a:pt x="1130" y="0"/>
                  </a:moveTo>
                  <a:cubicBezTo>
                    <a:pt x="503" y="0"/>
                    <a:pt x="0" y="586"/>
                    <a:pt x="0" y="1319"/>
                  </a:cubicBezTo>
                  <a:lnTo>
                    <a:pt x="0" y="1821"/>
                  </a:lnTo>
                  <a:lnTo>
                    <a:pt x="26950" y="1821"/>
                  </a:lnTo>
                  <a:lnTo>
                    <a:pt x="26950" y="1319"/>
                  </a:lnTo>
                  <a:cubicBezTo>
                    <a:pt x="26950" y="565"/>
                    <a:pt x="26427" y="0"/>
                    <a:pt x="258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2" name="Google Shape;572;p47"/>
            <p:cNvSpPr/>
            <p:nvPr/>
          </p:nvSpPr>
          <p:spPr>
            <a:xfrm>
              <a:off x="4718492" y="3150595"/>
              <a:ext cx="3053465" cy="295088"/>
            </a:xfrm>
            <a:custGeom>
              <a:avLst/>
              <a:gdLst/>
              <a:ahLst/>
              <a:cxnLst/>
              <a:rect l="l" t="t" r="r" b="b"/>
              <a:pathLst>
                <a:path w="74280" h="7178" extrusionOk="0">
                  <a:moveTo>
                    <a:pt x="1" y="1"/>
                  </a:moveTo>
                  <a:lnTo>
                    <a:pt x="1" y="5315"/>
                  </a:lnTo>
                  <a:cubicBezTo>
                    <a:pt x="1" y="6341"/>
                    <a:pt x="838" y="7177"/>
                    <a:pt x="1863" y="7177"/>
                  </a:cubicBezTo>
                  <a:lnTo>
                    <a:pt x="72438" y="7177"/>
                  </a:lnTo>
                  <a:cubicBezTo>
                    <a:pt x="73443" y="7177"/>
                    <a:pt x="74280" y="6341"/>
                    <a:pt x="74280" y="5315"/>
                  </a:cubicBezTo>
                  <a:lnTo>
                    <a:pt x="742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7" name="Рисунок 6" descr="Изображение выглядит как трава, облако, небо, на открытом воздухе&#10;&#10;Автоматически созданное описание">
            <a:extLst>
              <a:ext uri="{FF2B5EF4-FFF2-40B4-BE49-F238E27FC236}">
                <a16:creationId xmlns:a16="http://schemas.microsoft.com/office/drawing/2014/main" id="{B1AC7BF7-9365-4A2B-8141-FB67DE3772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9083" y="1355077"/>
            <a:ext cx="2762300" cy="174045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D58516B-8D6A-4D68-840E-387304D56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7335" y="3704103"/>
            <a:ext cx="2293429" cy="1398913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E7B6B20-2358-4527-ABF9-A80510A386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78" y="3541615"/>
            <a:ext cx="1994829" cy="147685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7"/>
          <p:cNvSpPr txBox="1">
            <a:spLocks noGrp="1"/>
          </p:cNvSpPr>
          <p:nvPr>
            <p:ph type="title"/>
          </p:nvPr>
        </p:nvSpPr>
        <p:spPr>
          <a:xfrm>
            <a:off x="714175" y="445025"/>
            <a:ext cx="77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solidFill>
                  <a:schemeClr val="dk2"/>
                </a:solidFill>
              </a:rPr>
              <a:t>Перспективы развития</a:t>
            </a:r>
            <a:endParaRPr b="1" dirty="0">
              <a:solidFill>
                <a:schemeClr val="dk2"/>
              </a:solidFill>
            </a:endParaRPr>
          </a:p>
        </p:txBody>
      </p:sp>
      <p:sp>
        <p:nvSpPr>
          <p:cNvPr id="300" name="Google Shape;300;p37"/>
          <p:cNvSpPr txBox="1">
            <a:spLocks noGrp="1"/>
          </p:cNvSpPr>
          <p:nvPr>
            <p:ph type="subTitle" idx="1"/>
          </p:nvPr>
        </p:nvSpPr>
        <p:spPr>
          <a:xfrm>
            <a:off x="1007288" y="1878950"/>
            <a:ext cx="2283300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Мы планируем нарисовать больше спрайтов змеи, стен и других объектов</a:t>
            </a:r>
            <a:endParaRPr dirty="0"/>
          </a:p>
        </p:txBody>
      </p:sp>
      <p:sp>
        <p:nvSpPr>
          <p:cNvPr id="301" name="Google Shape;301;p37"/>
          <p:cNvSpPr txBox="1">
            <a:spLocks noGrp="1"/>
          </p:cNvSpPr>
          <p:nvPr>
            <p:ph type="subTitle" idx="2"/>
          </p:nvPr>
        </p:nvSpPr>
        <p:spPr>
          <a:xfrm>
            <a:off x="1007738" y="1443650"/>
            <a:ext cx="2282400" cy="5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Спрайты</a:t>
            </a:r>
            <a:endParaRPr dirty="0"/>
          </a:p>
        </p:txBody>
      </p:sp>
      <p:sp>
        <p:nvSpPr>
          <p:cNvPr id="302" name="Google Shape;302;p37"/>
          <p:cNvSpPr txBox="1">
            <a:spLocks noGrp="1"/>
          </p:cNvSpPr>
          <p:nvPr>
            <p:ph type="subTitle" idx="3"/>
          </p:nvPr>
        </p:nvSpPr>
        <p:spPr>
          <a:xfrm>
            <a:off x="3430350" y="1878950"/>
            <a:ext cx="2283300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Возможно, подберем более подходящую музыку и звуковые эффекты</a:t>
            </a:r>
            <a:endParaRPr dirty="0"/>
          </a:p>
        </p:txBody>
      </p:sp>
      <p:sp>
        <p:nvSpPr>
          <p:cNvPr id="303" name="Google Shape;303;p37"/>
          <p:cNvSpPr txBox="1">
            <a:spLocks noGrp="1"/>
          </p:cNvSpPr>
          <p:nvPr>
            <p:ph type="subTitle" idx="4"/>
          </p:nvPr>
        </p:nvSpPr>
        <p:spPr>
          <a:xfrm>
            <a:off x="3430800" y="1443650"/>
            <a:ext cx="2282400" cy="5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Музыка</a:t>
            </a:r>
            <a:endParaRPr dirty="0"/>
          </a:p>
        </p:txBody>
      </p:sp>
      <p:sp>
        <p:nvSpPr>
          <p:cNvPr id="304" name="Google Shape;304;p37"/>
          <p:cNvSpPr txBox="1">
            <a:spLocks noGrp="1"/>
          </p:cNvSpPr>
          <p:nvPr>
            <p:ph type="subTitle" idx="5"/>
          </p:nvPr>
        </p:nvSpPr>
        <p:spPr>
          <a:xfrm>
            <a:off x="5853414" y="1878950"/>
            <a:ext cx="2283300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Можем поработать над добавлением редактора уровней пользователем</a:t>
            </a:r>
            <a:endParaRPr dirty="0"/>
          </a:p>
        </p:txBody>
      </p:sp>
      <p:sp>
        <p:nvSpPr>
          <p:cNvPr id="305" name="Google Shape;305;p37"/>
          <p:cNvSpPr txBox="1">
            <a:spLocks noGrp="1"/>
          </p:cNvSpPr>
          <p:nvPr>
            <p:ph type="subTitle" idx="6"/>
          </p:nvPr>
        </p:nvSpPr>
        <p:spPr>
          <a:xfrm>
            <a:off x="5853864" y="1443650"/>
            <a:ext cx="2282400" cy="5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Уровни</a:t>
            </a:r>
            <a:endParaRPr dirty="0"/>
          </a:p>
        </p:txBody>
      </p:sp>
      <p:pic>
        <p:nvPicPr>
          <p:cNvPr id="19" name="Рисунок 18" descr="Изображение выглядит как млекопитающее, змея, рептилия, Чешуйчатые&#10;&#10;Автоматически созданное описание">
            <a:extLst>
              <a:ext uri="{FF2B5EF4-FFF2-40B4-BE49-F238E27FC236}">
                <a16:creationId xmlns:a16="http://schemas.microsoft.com/office/drawing/2014/main" id="{C97ED581-86E5-4542-AF25-86054192CF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9106" y="3188351"/>
            <a:ext cx="3152725" cy="18704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50"/>
          <p:cNvSpPr txBox="1">
            <a:spLocks noGrp="1"/>
          </p:cNvSpPr>
          <p:nvPr>
            <p:ph type="title"/>
          </p:nvPr>
        </p:nvSpPr>
        <p:spPr>
          <a:xfrm>
            <a:off x="802356" y="445025"/>
            <a:ext cx="77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solidFill>
                  <a:schemeClr val="bg2"/>
                </a:solidFill>
              </a:rPr>
              <a:t>Заключение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86D746-5E9B-496D-B1B0-AAAEA814CFBF}"/>
              </a:ext>
            </a:extLst>
          </p:cNvPr>
          <p:cNvSpPr txBox="1"/>
          <p:nvPr/>
        </p:nvSpPr>
        <p:spPr>
          <a:xfrm>
            <a:off x="802356" y="925862"/>
            <a:ext cx="7197804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0" i="0" dirty="0">
                <a:solidFill>
                  <a:schemeClr val="tx1"/>
                </a:solidFill>
                <a:effectLst/>
                <a:latin typeface="SB Sans Text"/>
              </a:rPr>
              <a:t>Мы создали простую, но увлекательную игру </a:t>
            </a:r>
            <a:endParaRPr lang="en-US" sz="2800" b="0" i="0" dirty="0">
              <a:solidFill>
                <a:schemeClr val="tx1"/>
              </a:solidFill>
              <a:effectLst/>
              <a:latin typeface="Galindo" panose="020B0604020202020204" charset="0"/>
            </a:endParaRPr>
          </a:p>
          <a:p>
            <a:r>
              <a:rPr lang="ru-RU" sz="2800" b="0" i="0" dirty="0">
                <a:solidFill>
                  <a:schemeClr val="tx1"/>
                </a:solidFill>
                <a:effectLst/>
                <a:latin typeface="SB Sans Text"/>
              </a:rPr>
              <a:t>"Змейка" на Python с использованием</a:t>
            </a:r>
            <a:endParaRPr lang="en-US" sz="2800" b="0" i="0" dirty="0">
              <a:solidFill>
                <a:schemeClr val="tx1"/>
              </a:solidFill>
              <a:effectLst/>
              <a:latin typeface="Galindo" panose="020B0604020202020204" charset="0"/>
            </a:endParaRPr>
          </a:p>
          <a:p>
            <a:r>
              <a:rPr lang="ru-RU" sz="2800" b="0" i="0" dirty="0">
                <a:solidFill>
                  <a:schemeClr val="tx1"/>
                </a:solidFill>
                <a:effectLst/>
                <a:latin typeface="SB Sans Text"/>
              </a:rPr>
              <a:t>библиотеки </a:t>
            </a:r>
            <a:r>
              <a:rPr lang="ru-RU" sz="2800" b="0" i="0" dirty="0" err="1">
                <a:solidFill>
                  <a:schemeClr val="tx1"/>
                </a:solidFill>
                <a:effectLst/>
                <a:latin typeface="SB Sans Text"/>
              </a:rPr>
              <a:t>Pygame</a:t>
            </a:r>
            <a:r>
              <a:rPr lang="ru-RU" sz="2800" b="0" i="0" dirty="0">
                <a:solidFill>
                  <a:schemeClr val="tx1"/>
                </a:solidFill>
                <a:effectLst/>
                <a:latin typeface="SB Sans Text"/>
              </a:rPr>
              <a:t>. </a:t>
            </a:r>
            <a:endParaRPr lang="en-US" sz="2800" b="0" i="0" dirty="0">
              <a:solidFill>
                <a:schemeClr val="tx1"/>
              </a:solidFill>
              <a:effectLst/>
              <a:latin typeface="Galindo" panose="020B0604020202020204" charset="0"/>
            </a:endParaRPr>
          </a:p>
          <a:p>
            <a:r>
              <a:rPr lang="ru-RU" sz="2800" b="0" i="0" dirty="0">
                <a:solidFill>
                  <a:schemeClr val="tx1"/>
                </a:solidFill>
                <a:effectLst/>
                <a:latin typeface="SB Sans Text"/>
              </a:rPr>
              <a:t>Игра получилась динамичной и интересной, </a:t>
            </a:r>
            <a:endParaRPr lang="en-US" sz="2800" b="0" i="0" dirty="0">
              <a:solidFill>
                <a:schemeClr val="tx1"/>
              </a:solidFill>
              <a:effectLst/>
              <a:latin typeface="Galindo" panose="020B0604020202020204" charset="0"/>
            </a:endParaRPr>
          </a:p>
          <a:p>
            <a:r>
              <a:rPr lang="ru-RU" sz="2800" b="0" i="0" dirty="0">
                <a:solidFill>
                  <a:schemeClr val="tx1"/>
                </a:solidFill>
                <a:effectLst/>
                <a:latin typeface="SB Sans Text"/>
              </a:rPr>
              <a:t>с интуитивно понятным управлением и </a:t>
            </a:r>
            <a:endParaRPr lang="en-US" sz="2800" b="0" i="0" dirty="0">
              <a:solidFill>
                <a:schemeClr val="tx1"/>
              </a:solidFill>
              <a:effectLst/>
              <a:latin typeface="Galindo" panose="020B0604020202020204" charset="0"/>
            </a:endParaRPr>
          </a:p>
          <a:p>
            <a:r>
              <a:rPr lang="ru-RU" sz="2800" b="0" i="0" dirty="0">
                <a:solidFill>
                  <a:schemeClr val="tx1"/>
                </a:solidFill>
                <a:effectLst/>
                <a:latin typeface="SB Sans Text"/>
              </a:rPr>
              <a:t>плавной анимацией</a:t>
            </a:r>
            <a:r>
              <a:rPr lang="ru-RU" sz="2800" dirty="0">
                <a:solidFill>
                  <a:schemeClr val="tx1"/>
                </a:solidFill>
                <a:latin typeface="SB Sans Text"/>
              </a:rPr>
              <a:t>, но мы</a:t>
            </a:r>
          </a:p>
          <a:p>
            <a:r>
              <a:rPr lang="ru-RU" sz="2800" dirty="0">
                <a:solidFill>
                  <a:schemeClr val="tx1"/>
                </a:solidFill>
                <a:latin typeface="SB Sans Text"/>
              </a:rPr>
              <a:t>п</a:t>
            </a:r>
            <a:r>
              <a:rPr lang="ru-RU" sz="2800" b="0" i="0" dirty="0">
                <a:solidFill>
                  <a:schemeClr val="tx1"/>
                </a:solidFill>
                <a:effectLst/>
                <a:latin typeface="SB Sans Text"/>
              </a:rPr>
              <a:t>лан</a:t>
            </a:r>
            <a:r>
              <a:rPr lang="ru-RU" sz="2800" dirty="0">
                <a:solidFill>
                  <a:schemeClr val="tx1"/>
                </a:solidFill>
                <a:latin typeface="SB Sans Text"/>
              </a:rPr>
              <a:t>ируем продолжать добавлять</a:t>
            </a:r>
          </a:p>
          <a:p>
            <a:r>
              <a:rPr lang="ru-RU" sz="2800" b="0" i="0" dirty="0">
                <a:solidFill>
                  <a:schemeClr val="tx1"/>
                </a:solidFill>
                <a:effectLst/>
                <a:latin typeface="SB Sans Text"/>
              </a:rPr>
              <a:t>игровые функции.</a:t>
            </a:r>
            <a:endParaRPr lang="en-US" sz="2800" b="0" i="0" dirty="0">
              <a:solidFill>
                <a:schemeClr val="tx1"/>
              </a:solidFill>
              <a:effectLst/>
              <a:latin typeface="Galindo" panose="020B060402020202020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794049B-E67A-4FC5-930B-C79A3D78B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4153" y="4373428"/>
            <a:ext cx="2135693" cy="79127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nake Pattern Minitheme by Slidesgo">
  <a:themeElements>
    <a:clrScheme name="Simple Light">
      <a:dk1>
        <a:srgbClr val="AAE094"/>
      </a:dk1>
      <a:lt1>
        <a:srgbClr val="264B3C"/>
      </a:lt1>
      <a:dk2>
        <a:srgbClr val="F9FFA0"/>
      </a:dk2>
      <a:lt2>
        <a:srgbClr val="248F63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9FFA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1195</TotalTime>
  <Words>158</Words>
  <Application>Microsoft Office PowerPoint</Application>
  <PresentationFormat>Экран (16:9)</PresentationFormat>
  <Paragraphs>28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Galindo</vt:lpstr>
      <vt:lpstr>SB Sans Text</vt:lpstr>
      <vt:lpstr>Arial</vt:lpstr>
      <vt:lpstr>Syne</vt:lpstr>
      <vt:lpstr>Snake Pattern Minitheme by Slidesgo</vt:lpstr>
      <vt:lpstr>Игра  Twisty Zapper</vt:lpstr>
      <vt:lpstr>Идеи и задачи проекта</vt:lpstr>
      <vt:lpstr>Что из себя представляет наша игра?</vt:lpstr>
      <vt:lpstr>Демонстрация Продукта</vt:lpstr>
      <vt:lpstr>Перспективы развития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 Twisty Zapper</dc:title>
  <dc:creator>Денис</dc:creator>
  <cp:lastModifiedBy>Silent0 agent</cp:lastModifiedBy>
  <cp:revision>18</cp:revision>
  <dcterms:modified xsi:type="dcterms:W3CDTF">2025-02-12T18:51:06Z</dcterms:modified>
</cp:coreProperties>
</file>